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9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286" r:id="rId21"/>
    <p:sldId id="287" r:id="rId22"/>
    <p:sldId id="288" r:id="rId23"/>
    <p:sldId id="289" r:id="rId24"/>
    <p:sldId id="311" r:id="rId25"/>
    <p:sldId id="290" r:id="rId26"/>
    <p:sldId id="291" r:id="rId27"/>
    <p:sldId id="313" r:id="rId28"/>
    <p:sldId id="314" r:id="rId29"/>
    <p:sldId id="31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271" r:id="rId49"/>
    <p:sldId id="266" r:id="rId50"/>
    <p:sldId id="278" r:id="rId51"/>
    <p:sldId id="277" r:id="rId52"/>
    <p:sldId id="279" r:id="rId53"/>
    <p:sldId id="280" r:id="rId54"/>
    <p:sldId id="281" r:id="rId55"/>
    <p:sldId id="282" r:id="rId56"/>
    <p:sldId id="284" r:id="rId57"/>
    <p:sldId id="310" r:id="rId58"/>
  </p:sldIdLst>
  <p:sldSz cx="9144000" cy="6858000" type="screen4x3"/>
  <p:notesSz cx="6858000" cy="9144000"/>
  <p:custDataLst>
    <p:tags r:id="rId60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5D71F"/>
    <a:srgbClr val="FFFF00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3" autoAdjust="0"/>
    <p:restoredTop sz="88972" autoAdjust="0"/>
  </p:normalViewPr>
  <p:slideViewPr>
    <p:cSldViewPr>
      <p:cViewPr varScale="1">
        <p:scale>
          <a:sx n="71" d="100"/>
          <a:sy n="71" d="100"/>
        </p:scale>
        <p:origin x="111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09739-39D0-4A54-B553-244DD27CCA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856BF-F7F6-4155-A090-B3E702740F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8198-DC06-4660-9838-40A6FF47E6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9713-6D82-4E78-895F-6AD8F72333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C4993-1A94-4D30-9CEB-477D2DF766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18B26-ED72-4A54-B6EF-18A4814EF8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C379E-3435-4734-8336-BC1CFF9B8B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A1ABB-6F39-41BF-8AEE-6F5FE28116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550F9-6C76-47C8-8E1C-2242EC2552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7499C-ABDA-436C-BD30-7A694B9B77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D3D2F-3BD9-446F-9365-7EB2A8481D4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0" r:id="rId2"/>
    <p:sldLayoutId id="214748369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700" r:id="rId9"/>
    <p:sldLayoutId id="2147483696" r:id="rId10"/>
    <p:sldLayoutId id="21474836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Введение в трассировку лучей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3419475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900113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2305051" y="4040187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5437188" y="4435475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828675" y="55880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900113" y="4724400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900113" y="5661025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900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4787900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3779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900113" y="4652963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5795963" y="6022975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4356100" y="2349500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5867400" y="292417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1908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8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7019925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1476375" y="3887788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1476375" y="3860800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5775325" y="3108325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5789613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5795963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5797550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5781675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5741988" y="3113088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5753100" y="3079750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5773738" y="3049588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5795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5768975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5773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5756275" y="2711450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5784850" y="2638425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5802313" y="2597150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5791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5780088" y="2632075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5794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5795963" y="2714625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6994525" y="2662238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6991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6972300" y="2674938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6969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7023100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6965950" y="2687638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6994525" y="2595563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7734300" y="2598738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7762875" y="2671763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7754938" y="2627313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7753350" y="2690813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4427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1331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1331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1259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115616" y="47971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27784" y="40770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4356100" y="3789363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6100" y="3789363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5940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012160" y="27089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39752" y="4941168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220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5388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88521" y="2492896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5316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32537" y="328498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88321" y="335699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3948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24433" y="4293368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33" y="4293368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36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47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3352799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799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4427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5796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96136" y="227687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6" name="Овал 5"/>
          <p:cNvSpPr/>
          <p:nvPr/>
        </p:nvSpPr>
        <p:spPr>
          <a:xfrm>
            <a:off x="5724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940152" y="306896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4355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9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9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07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31640" y="256490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4" name="Object 2"/>
              <p:cNvSpPr txBox="1"/>
              <p:nvPr/>
            </p:nvSpPr>
            <p:spPr bwMode="auto">
              <a:xfrm>
                <a:off x="250825" y="4292600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4292600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0" y="23488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"/>
              <p:cNvSpPr txBox="1"/>
              <p:nvPr/>
            </p:nvSpPr>
            <p:spPr bwMode="auto">
              <a:xfrm>
                <a:off x="3616325" y="4365625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6325" y="4365625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/>
              <p:cNvSpPr txBox="1"/>
              <p:nvPr/>
            </p:nvSpPr>
            <p:spPr bwMode="auto">
              <a:xfrm>
                <a:off x="3616325" y="4868863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6325" y="4868863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2"/>
              <p:cNvSpPr txBox="1"/>
              <p:nvPr/>
            </p:nvSpPr>
            <p:spPr bwMode="auto">
              <a:xfrm>
                <a:off x="3616325" y="5373688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6325" y="5373688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/>
              <p:cNvSpPr txBox="1"/>
              <p:nvPr/>
            </p:nvSpPr>
            <p:spPr bwMode="auto">
              <a:xfrm>
                <a:off x="203200" y="5986463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5986463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6300788" y="5853113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788" y="5853113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1398834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8834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5743114" cy="43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3275856" y="1700808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572000" y="299695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4641354" y="2101530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5976" y="26369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788024" y="19888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17500" y="2921000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342900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3607321" y="366940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323528" y="2924944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251520" y="285293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475656" y="32129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44016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4048" y="368741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4932040" y="40050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3419872" y="1125538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9872" y="1125538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6228183" y="2060575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8183" y="2060575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0" y="4581525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81525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0" y="5300663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300663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2" name="Object 2"/>
              <p:cNvSpPr txBox="1"/>
              <p:nvPr/>
            </p:nvSpPr>
            <p:spPr bwMode="auto">
              <a:xfrm>
                <a:off x="0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"/>
              <p:cNvSpPr txBox="1"/>
              <p:nvPr/>
            </p:nvSpPr>
            <p:spPr bwMode="auto">
              <a:xfrm>
                <a:off x="250825" y="2781300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2781300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"/>
              <p:cNvSpPr txBox="1"/>
              <p:nvPr/>
            </p:nvSpPr>
            <p:spPr bwMode="auto">
              <a:xfrm>
                <a:off x="5651500" y="2852738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1500" y="2852738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6156325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325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38100" y="1692307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" y="1692307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сферы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258602" cy="47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16016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7457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372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20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6588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6372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6372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5220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6372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6372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6372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5580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8172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9388" y="1989138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989138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0" y="5732463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732463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2117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08104" y="436510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5407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2123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2051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3275856" y="41490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44216" y="393305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6588224" y="515719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6732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Object 2"/>
              <p:cNvSpPr txBox="1"/>
              <p:nvPr/>
            </p:nvSpPr>
            <p:spPr bwMode="auto">
              <a:xfrm>
                <a:off x="468313" y="1844675"/>
                <a:ext cx="8243887" cy="41878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−1−2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1844675"/>
                <a:ext cx="8243887" cy="4187825"/>
              </a:xfrm>
              <a:prstGeom prst="rect">
                <a:avLst/>
              </a:prstGeom>
              <a:blipFill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-11113" y="2238375"/>
                <a:ext cx="9047610" cy="339883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1113" y="2238375"/>
                <a:ext cx="9047610" cy="3398838"/>
              </a:xfrm>
              <a:prstGeom prst="rect">
                <a:avLst/>
              </a:prstGeom>
              <a:blipFill>
                <a:blip r:embed="rId2"/>
                <a:stretch>
                  <a:fillRect l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323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Object 2"/>
              <p:cNvSpPr txBox="1"/>
              <p:nvPr/>
            </p:nvSpPr>
            <p:spPr bwMode="auto">
              <a:xfrm>
                <a:off x="5292725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2725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0" name="Object 4"/>
              <p:cNvSpPr txBox="1"/>
              <p:nvPr/>
            </p:nvSpPr>
            <p:spPr bwMode="auto">
              <a:xfrm>
                <a:off x="6443662" y="4724400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3662" y="4724400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4860032" y="5373216"/>
          <a:ext cx="163090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457200" progId="Equation.3">
                  <p:embed/>
                </p:oleObj>
              </mc:Choice>
              <mc:Fallback>
                <p:oleObj name="Equation" r:id="rId2" imgW="64764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5373216"/>
                        <a:ext cx="1630907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pPr lvl="1"/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2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6997824" y="371703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3923928" y="242088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923928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8028384" y="4581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804248" y="19888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6565776" y="357301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6925816" y="364502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2749352" y="270892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749352" y="270892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2677344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3901480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69840" y="278092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3356992"/>
            <a:ext cx="392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точки пересечение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3203848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59832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08304" y="4509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1916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30689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6205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6300192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3203848" y="3629025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4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0" y="3284538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84538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323850" y="5376863"/>
                <a:ext cx="2375942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5376863"/>
                <a:ext cx="2375942" cy="1481137"/>
              </a:xfrm>
              <a:prstGeom prst="rect">
                <a:avLst/>
              </a:prstGeo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4355976" y="2276872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460432" y="44371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18448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444208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6588224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516216" y="3933056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4355976" y="3573016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39952" y="40770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524328" y="32849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7380312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7457435" y="2276872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8304" y="450912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156176" y="4005064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005064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0" y="1844675"/>
                <a:ext cx="5963548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844675"/>
                <a:ext cx="5963548" cy="286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0" y="4869160"/>
          <a:ext cx="8479837" cy="135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97200" imgH="736560" progId="Equation.3">
                  <p:embed/>
                </p:oleObj>
              </mc:Choice>
              <mc:Fallback>
                <p:oleObj name="Equation" r:id="rId5" imgW="4597200" imgH="7365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69160"/>
                        <a:ext cx="8479837" cy="1355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707904" y="616530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4499992" y="4077072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5975648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99584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2807296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2663280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3167336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6839744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9744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5687616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3167336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368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6056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11552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/>
        </p:nvGraphicFramePr>
        <p:xfrm>
          <a:off x="0" y="5517232"/>
          <a:ext cx="6579695" cy="1340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65280" imgH="685800" progId="Equation.3">
                  <p:embed/>
                </p:oleObj>
              </mc:Choice>
              <mc:Fallback>
                <p:oleObj name="Equation" r:id="rId2" imgW="336528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517232"/>
                        <a:ext cx="6579695" cy="1340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2850023" y="892401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4211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683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3851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4578216" y="2476576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835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3635896" y="1435515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4283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1907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3995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4283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4788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2915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125538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5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713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6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775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1052513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5935663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0372" t="11805" r="1965" b="8415"/>
          <a:stretch>
            <a:fillRect/>
          </a:stretch>
        </p:blipFill>
        <p:spPr bwMode="auto">
          <a:xfrm>
            <a:off x="457200" y="2855547"/>
            <a:ext cx="4040188" cy="316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4645025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1671" y="1935163"/>
            <a:ext cx="6600657" cy="438943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3995738" y="1916113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8172450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6372225" y="5372100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0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1184</TotalTime>
  <Words>2259</Words>
  <Application>Microsoft Office PowerPoint</Application>
  <PresentationFormat>Экран (4:3)</PresentationFormat>
  <Paragraphs>271</Paragraphs>
  <Slides>57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Calibri</vt:lpstr>
      <vt:lpstr>Cambria Math</vt:lpstr>
      <vt:lpstr>Constantia</vt:lpstr>
      <vt:lpstr>Tahoma</vt:lpstr>
      <vt:lpstr>Times New Roman</vt:lpstr>
      <vt:lpstr>Wingdings 2</vt:lpstr>
      <vt:lpstr>Поток</vt:lpstr>
      <vt:lpstr>Equation</vt:lpstr>
      <vt:lpstr>Введение в трассировку лучей</vt:lpstr>
      <vt:lpstr>Достоинства и недостатки рендеринга, используемого в OpenGL</vt:lpstr>
      <vt:lpstr>Недостатки</vt:lpstr>
      <vt:lpstr>Презентация PowerPoint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Презентация PowerPoint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пересечение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Презентация PowerPoint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Презентация PowerPoint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29</cp:revision>
  <dcterms:created xsi:type="dcterms:W3CDTF">2006-12-20T21:30:55Z</dcterms:created>
  <dcterms:modified xsi:type="dcterms:W3CDTF">2023-05-12T17:48:31Z</dcterms:modified>
</cp:coreProperties>
</file>